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B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/>
    <p:restoredTop sz="85577"/>
  </p:normalViewPr>
  <p:slideViewPr>
    <p:cSldViewPr snapToGrid="0" snapToObjects="1">
      <p:cViewPr>
        <p:scale>
          <a:sx n="65" d="100"/>
          <a:sy n="65" d="100"/>
        </p:scale>
        <p:origin x="16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FB38F-69BA-D241-B017-B5985E76720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D53FA-44B3-E441-9860-1D4E22B5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57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</a:t>
            </a:r>
            <a:r>
              <a:rPr lang="en-US" baseline="0" dirty="0" smtClean="0"/>
              <a:t> in the text box (and add your organization’s logo) above to customized the flyer. Make sure to change the URL in blue to your event’s customized </a:t>
            </a:r>
            <a:r>
              <a:rPr lang="en-US" baseline="0" dirty="0" err="1" smtClean="0"/>
              <a:t>Eventbrite</a:t>
            </a:r>
            <a:r>
              <a:rPr lang="en-US" baseline="0" dirty="0" smtClean="0"/>
              <a:t> page.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make this a PDF, click </a:t>
            </a:r>
            <a:r>
              <a:rPr lang="en-US" b="1" baseline="0" dirty="0" smtClean="0"/>
              <a:t>FILE </a:t>
            </a:r>
            <a:r>
              <a:rPr lang="en-US" b="1" baseline="0" dirty="0" smtClean="0">
                <a:sym typeface="Wingdings"/>
              </a:rPr>
              <a:t> PRINT  PDF  SAVE AS PDF</a:t>
            </a:r>
            <a:r>
              <a:rPr lang="en-US" baseline="0" dirty="0" smtClean="0">
                <a:sym typeface="Wingdings"/>
              </a:rPr>
              <a:t>.</a:t>
            </a:r>
          </a:p>
          <a:p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If you want to turn the PDF into a JPG, go to </a:t>
            </a:r>
            <a:r>
              <a:rPr lang="en-US" baseline="0" dirty="0" err="1" smtClean="0">
                <a:sym typeface="Wingdings"/>
              </a:rPr>
              <a:t>www.smallpdf.com</a:t>
            </a:r>
            <a:r>
              <a:rPr lang="en-US" baseline="0" dirty="0" smtClean="0">
                <a:sym typeface="Wingdings"/>
              </a:rPr>
              <a:t> and click on </a:t>
            </a:r>
            <a:r>
              <a:rPr lang="en-US" b="1" baseline="0" dirty="0" smtClean="0">
                <a:sym typeface="Wingdings"/>
              </a:rPr>
              <a:t>PDF to JPG.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53FA-44B3-E441-9860-1D4E22B5B2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2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3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3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2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9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6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9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4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B5DE4-2488-234B-A513-34942436AC6D}" type="datetimeFigureOut">
              <a:rPr lang="en-US" smtClean="0"/>
              <a:t>6/16/16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E0FA1-BBA8-8D4A-A546-5FE1C2B21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226" y="4165392"/>
            <a:ext cx="6500191" cy="4779826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Join us for a screening of this award-winning film and an evening of dialogue about what matters most for students today</a:t>
            </a:r>
            <a:r>
              <a:rPr lang="en-US" sz="22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</a:t>
            </a:r>
          </a:p>
          <a:p>
            <a:pPr algn="l"/>
            <a:endParaRPr lang="en-US" sz="400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l"/>
            <a:r>
              <a:rPr lang="en-US" sz="48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Friday, June 10</a:t>
            </a:r>
            <a:r>
              <a:rPr lang="en-US" sz="4800" b="1" baseline="30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th</a:t>
            </a:r>
            <a:endParaRPr lang="en-US" sz="4800" b="1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l"/>
            <a:r>
              <a:rPr lang="en-US" sz="48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6:00PM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Name of Location</a:t>
            </a:r>
            <a:b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Address 1</a:t>
            </a:r>
            <a:b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Address 2</a:t>
            </a:r>
          </a:p>
          <a:p>
            <a:pPr algn="l"/>
            <a:endParaRPr lang="en-US" sz="1400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l"/>
            <a:r>
              <a:rPr lang="en-US" sz="2800" dirty="0" smtClean="0">
                <a:solidFill>
                  <a:srgbClr val="5FB9EA"/>
                </a:solidFill>
                <a:latin typeface="Helvetica" charset="0"/>
                <a:ea typeface="Helvetica" charset="0"/>
                <a:cs typeface="Helvetica" charset="0"/>
              </a:rPr>
              <a:t>RSVP at </a:t>
            </a:r>
            <a:r>
              <a:rPr lang="en-US" sz="2800" dirty="0" err="1" smtClean="0">
                <a:solidFill>
                  <a:srgbClr val="5FB9EA"/>
                </a:solidFill>
                <a:latin typeface="Helvetica" charset="0"/>
                <a:ea typeface="Helvetica" charset="0"/>
                <a:cs typeface="Helvetica" charset="0"/>
              </a:rPr>
              <a:t>eventbrite.com</a:t>
            </a:r>
            <a:r>
              <a:rPr lang="en-US" sz="2800" dirty="0" smtClean="0">
                <a:solidFill>
                  <a:srgbClr val="5FB9EA"/>
                </a:solidFill>
                <a:latin typeface="Helvetica" charset="0"/>
                <a:ea typeface="Helvetica" charset="0"/>
                <a:cs typeface="Helvetica" charset="0"/>
              </a:rPr>
              <a:t>/e/your-event</a:t>
            </a:r>
            <a:endParaRPr lang="en-US" sz="2800" dirty="0">
              <a:solidFill>
                <a:srgbClr val="5FB9EA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7461" y="9243391"/>
            <a:ext cx="5068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[INSERT LOGO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1059</TotalTime>
  <Words>107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Helvetica</vt:lpstr>
      <vt:lpstr>Wingdings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2016-06-05T21:53:43Z</dcterms:created>
  <dcterms:modified xsi:type="dcterms:W3CDTF">2016-06-16T21:27:04Z</dcterms:modified>
</cp:coreProperties>
</file>